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89" r:id="rId2"/>
    <p:sldId id="257" r:id="rId3"/>
    <p:sldId id="258" r:id="rId4"/>
    <p:sldId id="311" r:id="rId5"/>
    <p:sldId id="259" r:id="rId6"/>
    <p:sldId id="262" r:id="rId7"/>
    <p:sldId id="263" r:id="rId8"/>
    <p:sldId id="260" r:id="rId9"/>
    <p:sldId id="296" r:id="rId10"/>
    <p:sldId id="264" r:id="rId11"/>
    <p:sldId id="265" r:id="rId12"/>
    <p:sldId id="297" r:id="rId13"/>
    <p:sldId id="266" r:id="rId14"/>
    <p:sldId id="267" r:id="rId15"/>
    <p:sldId id="295" r:id="rId16"/>
    <p:sldId id="272" r:id="rId17"/>
    <p:sldId id="271" r:id="rId18"/>
    <p:sldId id="270" r:id="rId19"/>
    <p:sldId id="273" r:id="rId20"/>
    <p:sldId id="274" r:id="rId21"/>
    <p:sldId id="299" r:id="rId22"/>
    <p:sldId id="293" r:id="rId23"/>
    <p:sldId id="294" r:id="rId24"/>
    <p:sldId id="277" r:id="rId25"/>
    <p:sldId id="312" r:id="rId26"/>
    <p:sldId id="307" r:id="rId27"/>
    <p:sldId id="306" r:id="rId28"/>
    <p:sldId id="301" r:id="rId29"/>
    <p:sldId id="278" r:id="rId30"/>
    <p:sldId id="279" r:id="rId31"/>
    <p:sldId id="280" r:id="rId32"/>
    <p:sldId id="300" r:id="rId33"/>
    <p:sldId id="281" r:id="rId34"/>
    <p:sldId id="282" r:id="rId35"/>
    <p:sldId id="298" r:id="rId36"/>
    <p:sldId id="284" r:id="rId37"/>
    <p:sldId id="285" r:id="rId38"/>
    <p:sldId id="286" r:id="rId39"/>
    <p:sldId id="290" r:id="rId40"/>
    <p:sldId id="302" r:id="rId41"/>
    <p:sldId id="303" r:id="rId42"/>
    <p:sldId id="305" r:id="rId43"/>
    <p:sldId id="308" r:id="rId44"/>
    <p:sldId id="310" r:id="rId45"/>
    <p:sldId id="304" r:id="rId46"/>
    <p:sldId id="287" r:id="rId4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1C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562417-05EC-4848-98AD-FB8E6A286895}" v="32" dt="2023-09-13T12:26:26.4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임 채상" userId="5496c429c40307ce" providerId="LiveId" clId="{FD562417-05EC-4848-98AD-FB8E6A286895}"/>
    <pc:docChg chg="undo redo custSel addSld delSld modSld">
      <pc:chgData name="임 채상" userId="5496c429c40307ce" providerId="LiveId" clId="{FD562417-05EC-4848-98AD-FB8E6A286895}" dt="2023-09-13T12:26:27.958" v="194" actId="1076"/>
      <pc:docMkLst>
        <pc:docMk/>
      </pc:docMkLst>
      <pc:sldChg chg="addSp delSp modSp add mod setBg">
        <pc:chgData name="임 채상" userId="5496c429c40307ce" providerId="LiveId" clId="{FD562417-05EC-4848-98AD-FB8E6A286895}" dt="2023-09-13T12:26:13.798" v="190" actId="478"/>
        <pc:sldMkLst>
          <pc:docMk/>
          <pc:sldMk cId="0" sldId="256"/>
        </pc:sldMkLst>
        <pc:picChg chg="add del">
          <ac:chgData name="임 채상" userId="5496c429c40307ce" providerId="LiveId" clId="{FD562417-05EC-4848-98AD-FB8E6A286895}" dt="2023-09-13T12:24:53.280" v="159" actId="478"/>
          <ac:picMkLst>
            <pc:docMk/>
            <pc:sldMk cId="0" sldId="256"/>
            <ac:picMk id="8" creationId="{00000000-0000-0000-0000-000000000000}"/>
          </ac:picMkLst>
        </pc:picChg>
        <pc:picChg chg="add del">
          <ac:chgData name="임 채상" userId="5496c429c40307ce" providerId="LiveId" clId="{FD562417-05EC-4848-98AD-FB8E6A286895}" dt="2023-09-13T12:24:54.502" v="163" actId="478"/>
          <ac:picMkLst>
            <pc:docMk/>
            <pc:sldMk cId="0" sldId="256"/>
            <ac:picMk id="9" creationId="{00000000-0000-0000-0000-000000000000}"/>
          </ac:picMkLst>
        </pc:picChg>
        <pc:picChg chg="del mod">
          <ac:chgData name="임 채상" userId="5496c429c40307ce" providerId="LiveId" clId="{FD562417-05EC-4848-98AD-FB8E6A286895}" dt="2023-09-13T12:25:51.747" v="186" actId="478"/>
          <ac:picMkLst>
            <pc:docMk/>
            <pc:sldMk cId="0" sldId="256"/>
            <ac:picMk id="10" creationId="{00000000-0000-0000-0000-000000000000}"/>
          </ac:picMkLst>
        </pc:picChg>
        <pc:picChg chg="del mod">
          <ac:chgData name="임 채상" userId="5496c429c40307ce" providerId="LiveId" clId="{FD562417-05EC-4848-98AD-FB8E6A286895}" dt="2023-09-13T12:26:13.798" v="190" actId="478"/>
          <ac:picMkLst>
            <pc:docMk/>
            <pc:sldMk cId="0" sldId="256"/>
            <ac:picMk id="11" creationId="{00000000-0000-0000-0000-000000000000}"/>
          </ac:picMkLst>
        </pc:picChg>
        <pc:picChg chg="del mod">
          <ac:chgData name="임 채상" userId="5496c429c40307ce" providerId="LiveId" clId="{FD562417-05EC-4848-98AD-FB8E6A286895}" dt="2023-09-13T12:25:40.836" v="183" actId="478"/>
          <ac:picMkLst>
            <pc:docMk/>
            <pc:sldMk cId="0" sldId="256"/>
            <ac:picMk id="12" creationId="{00000000-0000-0000-0000-000000000000}"/>
          </ac:picMkLst>
        </pc:picChg>
        <pc:picChg chg="del mod">
          <ac:chgData name="임 채상" userId="5496c429c40307ce" providerId="LiveId" clId="{FD562417-05EC-4848-98AD-FB8E6A286895}" dt="2023-09-13T12:25:27.494" v="180" actId="478"/>
          <ac:picMkLst>
            <pc:docMk/>
            <pc:sldMk cId="0" sldId="256"/>
            <ac:picMk id="13" creationId="{00000000-0000-0000-0000-000000000000}"/>
          </ac:picMkLst>
        </pc:picChg>
      </pc:sldChg>
      <pc:sldChg chg="modSp mod">
        <pc:chgData name="임 채상" userId="5496c429c40307ce" providerId="LiveId" clId="{FD562417-05EC-4848-98AD-FB8E6A286895}" dt="2023-09-13T11:20:38.795" v="30" actId="1076"/>
        <pc:sldMkLst>
          <pc:docMk/>
          <pc:sldMk cId="0" sldId="264"/>
        </pc:sldMkLst>
        <pc:grpChg chg="mod">
          <ac:chgData name="임 채상" userId="5496c429c40307ce" providerId="LiveId" clId="{FD562417-05EC-4848-98AD-FB8E6A286895}" dt="2023-09-13T11:20:38.795" v="30" actId="1076"/>
          <ac:grpSpMkLst>
            <pc:docMk/>
            <pc:sldMk cId="0" sldId="264"/>
            <ac:grpSpMk id="1002" creationId="{00000000-0000-0000-0000-000000000000}"/>
          </ac:grpSpMkLst>
        </pc:grpChg>
      </pc:sldChg>
      <pc:sldChg chg="modSp mod">
        <pc:chgData name="임 채상" userId="5496c429c40307ce" providerId="LiveId" clId="{FD562417-05EC-4848-98AD-FB8E6A286895}" dt="2023-09-13T10:47:43.051" v="7" actId="1076"/>
        <pc:sldMkLst>
          <pc:docMk/>
          <pc:sldMk cId="0" sldId="272"/>
        </pc:sldMkLst>
        <pc:spChg chg="mod">
          <ac:chgData name="임 채상" userId="5496c429c40307ce" providerId="LiveId" clId="{FD562417-05EC-4848-98AD-FB8E6A286895}" dt="2023-09-13T10:47:37.448" v="3" actId="14100"/>
          <ac:spMkLst>
            <pc:docMk/>
            <pc:sldMk cId="0" sldId="272"/>
            <ac:spMk id="2" creationId="{00000000-0000-0000-0000-000000000000}"/>
          </ac:spMkLst>
        </pc:spChg>
        <pc:picChg chg="mod">
          <ac:chgData name="임 채상" userId="5496c429c40307ce" providerId="LiveId" clId="{FD562417-05EC-4848-98AD-FB8E6A286895}" dt="2023-09-13T10:47:43.051" v="7" actId="1076"/>
          <ac:picMkLst>
            <pc:docMk/>
            <pc:sldMk cId="0" sldId="272"/>
            <ac:picMk id="5" creationId="{00000000-0000-0000-0000-000000000000}"/>
          </ac:picMkLst>
        </pc:picChg>
      </pc:sldChg>
      <pc:sldChg chg="addSp delSp modSp mod">
        <pc:chgData name="임 채상" userId="5496c429c40307ce" providerId="LiveId" clId="{FD562417-05EC-4848-98AD-FB8E6A286895}" dt="2023-09-13T12:22:46.939" v="104"/>
        <pc:sldMkLst>
          <pc:docMk/>
          <pc:sldMk cId="0" sldId="277"/>
        </pc:sldMkLst>
        <pc:picChg chg="add del">
          <ac:chgData name="임 채상" userId="5496c429c40307ce" providerId="LiveId" clId="{FD562417-05EC-4848-98AD-FB8E6A286895}" dt="2023-09-13T12:17:11.437" v="92" actId="478"/>
          <ac:picMkLst>
            <pc:docMk/>
            <pc:sldMk cId="0" sldId="277"/>
            <ac:picMk id="4" creationId="{A5152EC9-49F4-49E9-FCAF-95054B71F2A1}"/>
          </ac:picMkLst>
        </pc:picChg>
        <pc:picChg chg="add del">
          <ac:chgData name="임 채상" userId="5496c429c40307ce" providerId="LiveId" clId="{FD562417-05EC-4848-98AD-FB8E6A286895}" dt="2023-09-13T12:18:39.753" v="97" actId="478"/>
          <ac:picMkLst>
            <pc:docMk/>
            <pc:sldMk cId="0" sldId="277"/>
            <ac:picMk id="7" creationId="{0F0ECAD6-1BD0-B6E6-FB97-61421DABE328}"/>
          </ac:picMkLst>
        </pc:picChg>
        <pc:picChg chg="del">
          <ac:chgData name="임 채상" userId="5496c429c40307ce" providerId="LiveId" clId="{FD562417-05EC-4848-98AD-FB8E6A286895}" dt="2023-09-13T12:00:39.991" v="32" actId="478"/>
          <ac:picMkLst>
            <pc:docMk/>
            <pc:sldMk cId="0" sldId="277"/>
            <ac:picMk id="8" creationId="{00000000-0000-0000-0000-000000000000}"/>
          </ac:picMkLst>
        </pc:picChg>
        <pc:picChg chg="add mod">
          <ac:chgData name="임 채상" userId="5496c429c40307ce" providerId="LiveId" clId="{FD562417-05EC-4848-98AD-FB8E6A286895}" dt="2023-09-13T12:22:46.939" v="104"/>
          <ac:picMkLst>
            <pc:docMk/>
            <pc:sldMk cId="0" sldId="277"/>
            <ac:picMk id="9" creationId="{471192F8-3FCE-5B8F-6A92-87BE0EBF9B47}"/>
          </ac:picMkLst>
        </pc:picChg>
      </pc:sldChg>
      <pc:sldChg chg="modSp mod">
        <pc:chgData name="임 채상" userId="5496c429c40307ce" providerId="LiveId" clId="{FD562417-05EC-4848-98AD-FB8E6A286895}" dt="2023-09-13T11:05:14.748" v="25" actId="1076"/>
        <pc:sldMkLst>
          <pc:docMk/>
          <pc:sldMk cId="0" sldId="278"/>
        </pc:sldMkLst>
        <pc:picChg chg="mod">
          <ac:chgData name="임 채상" userId="5496c429c40307ce" providerId="LiveId" clId="{FD562417-05EC-4848-98AD-FB8E6A286895}" dt="2023-09-13T11:04:59.005" v="22" actId="1076"/>
          <ac:picMkLst>
            <pc:docMk/>
            <pc:sldMk cId="0" sldId="278"/>
            <ac:picMk id="11" creationId="{00000000-0000-0000-0000-000000000000}"/>
          </ac:picMkLst>
        </pc:picChg>
        <pc:picChg chg="mod">
          <ac:chgData name="임 채상" userId="5496c429c40307ce" providerId="LiveId" clId="{FD562417-05EC-4848-98AD-FB8E6A286895}" dt="2023-09-13T11:05:06.746" v="23" actId="1076"/>
          <ac:picMkLst>
            <pc:docMk/>
            <pc:sldMk cId="0" sldId="278"/>
            <ac:picMk id="12" creationId="{00000000-0000-0000-0000-000000000000}"/>
          </ac:picMkLst>
        </pc:picChg>
        <pc:picChg chg="mod">
          <ac:chgData name="임 채상" userId="5496c429c40307ce" providerId="LiveId" clId="{FD562417-05EC-4848-98AD-FB8E6A286895}" dt="2023-09-13T11:05:10.737" v="24" actId="1076"/>
          <ac:picMkLst>
            <pc:docMk/>
            <pc:sldMk cId="0" sldId="278"/>
            <ac:picMk id="14" creationId="{00000000-0000-0000-0000-000000000000}"/>
          </ac:picMkLst>
        </pc:picChg>
        <pc:picChg chg="mod">
          <ac:chgData name="임 채상" userId="5496c429c40307ce" providerId="LiveId" clId="{FD562417-05EC-4848-98AD-FB8E6A286895}" dt="2023-09-13T11:05:14.748" v="25" actId="1076"/>
          <ac:picMkLst>
            <pc:docMk/>
            <pc:sldMk cId="0" sldId="278"/>
            <ac:picMk id="15" creationId="{00000000-0000-0000-0000-000000000000}"/>
          </ac:picMkLst>
        </pc:picChg>
      </pc:sldChg>
      <pc:sldChg chg="addSp modSp mod">
        <pc:chgData name="임 채상" userId="5496c429c40307ce" providerId="LiveId" clId="{FD562417-05EC-4848-98AD-FB8E6A286895}" dt="2023-09-13T11:05:25.821" v="26" actId="14100"/>
        <pc:sldMkLst>
          <pc:docMk/>
          <pc:sldMk cId="0" sldId="280"/>
        </pc:sldMkLst>
        <pc:picChg chg="add mod">
          <ac:chgData name="임 채상" userId="5496c429c40307ce" providerId="LiveId" clId="{FD562417-05EC-4848-98AD-FB8E6A286895}" dt="2023-09-13T11:05:25.821" v="26" actId="14100"/>
          <ac:picMkLst>
            <pc:docMk/>
            <pc:sldMk cId="0" sldId="280"/>
            <ac:picMk id="4" creationId="{0054AF3E-31E7-0FB2-22D3-BDC1943EED41}"/>
          </ac:picMkLst>
        </pc:picChg>
      </pc:sldChg>
      <pc:sldChg chg="addSp modSp mod">
        <pc:chgData name="임 채상" userId="5496c429c40307ce" providerId="LiveId" clId="{FD562417-05EC-4848-98AD-FB8E6A286895}" dt="2023-09-13T12:26:04.708" v="188" actId="1076"/>
        <pc:sldMkLst>
          <pc:docMk/>
          <pc:sldMk cId="0" sldId="286"/>
        </pc:sldMkLst>
        <pc:picChg chg="add mod">
          <ac:chgData name="임 채상" userId="5496c429c40307ce" providerId="LiveId" clId="{FD562417-05EC-4848-98AD-FB8E6A286895}" dt="2023-09-13T12:26:04.708" v="188" actId="1076"/>
          <ac:picMkLst>
            <pc:docMk/>
            <pc:sldMk cId="0" sldId="286"/>
            <ac:picMk id="4" creationId="{F918326B-929E-EFE2-C4B8-3CFDC5321A26}"/>
          </ac:picMkLst>
        </pc:picChg>
      </pc:sldChg>
      <pc:sldChg chg="addSp delSp modSp mod">
        <pc:chgData name="임 채상" userId="5496c429c40307ce" providerId="LiveId" clId="{FD562417-05EC-4848-98AD-FB8E6A286895}" dt="2023-09-13T12:24:55.320" v="168" actId="1076"/>
        <pc:sldMkLst>
          <pc:docMk/>
          <pc:sldMk cId="1869820933" sldId="290"/>
        </pc:sldMkLst>
        <pc:picChg chg="add del mod">
          <ac:chgData name="임 채상" userId="5496c429c40307ce" providerId="LiveId" clId="{FD562417-05EC-4848-98AD-FB8E6A286895}" dt="2023-09-13T12:03:33.859" v="42" actId="478"/>
          <ac:picMkLst>
            <pc:docMk/>
            <pc:sldMk cId="1869820933" sldId="290"/>
            <ac:picMk id="4" creationId="{30E1065A-E72E-DC17-C777-A07BCEDDFB5B}"/>
          </ac:picMkLst>
        </pc:picChg>
        <pc:picChg chg="add del mod">
          <ac:chgData name="임 채상" userId="5496c429c40307ce" providerId="LiveId" clId="{FD562417-05EC-4848-98AD-FB8E6A286895}" dt="2023-09-13T12:03:33.344" v="41" actId="478"/>
          <ac:picMkLst>
            <pc:docMk/>
            <pc:sldMk cId="1869820933" sldId="290"/>
            <ac:picMk id="7" creationId="{7D3CB4EA-C4DB-B9DC-8DB8-46AE0CA6E8B9}"/>
          </ac:picMkLst>
        </pc:picChg>
        <pc:picChg chg="del">
          <ac:chgData name="임 채상" userId="5496c429c40307ce" providerId="LiveId" clId="{FD562417-05EC-4848-98AD-FB8E6A286895}" dt="2023-09-13T12:03:10.370" v="34" actId="478"/>
          <ac:picMkLst>
            <pc:docMk/>
            <pc:sldMk cId="1869820933" sldId="290"/>
            <ac:picMk id="8" creationId="{00000000-0000-0000-0000-000000000000}"/>
          </ac:picMkLst>
        </pc:picChg>
        <pc:picChg chg="add del mod">
          <ac:chgData name="임 채상" userId="5496c429c40307ce" providerId="LiveId" clId="{FD562417-05EC-4848-98AD-FB8E6A286895}" dt="2023-09-13T12:03:32.750" v="40" actId="478"/>
          <ac:picMkLst>
            <pc:docMk/>
            <pc:sldMk cId="1869820933" sldId="290"/>
            <ac:picMk id="10" creationId="{9122E511-DABF-756B-C418-D1B5378E51F1}"/>
          </ac:picMkLst>
        </pc:picChg>
        <pc:picChg chg="add mod">
          <ac:chgData name="임 채상" userId="5496c429c40307ce" providerId="LiveId" clId="{FD562417-05EC-4848-98AD-FB8E6A286895}" dt="2023-09-13T12:03:41.730" v="44" actId="1076"/>
          <ac:picMkLst>
            <pc:docMk/>
            <pc:sldMk cId="1869820933" sldId="290"/>
            <ac:picMk id="12" creationId="{E08A4F46-CFD7-7687-B0BE-8B560385004D}"/>
          </ac:picMkLst>
        </pc:picChg>
        <pc:picChg chg="add mod">
          <ac:chgData name="임 채상" userId="5496c429c40307ce" providerId="LiveId" clId="{FD562417-05EC-4848-98AD-FB8E6A286895}" dt="2023-09-13T12:03:44.686" v="45" actId="1076"/>
          <ac:picMkLst>
            <pc:docMk/>
            <pc:sldMk cId="1869820933" sldId="290"/>
            <ac:picMk id="14" creationId="{34D2C219-62AE-5775-94BC-899553497489}"/>
          </ac:picMkLst>
        </pc:picChg>
        <pc:picChg chg="add del mod">
          <ac:chgData name="임 채상" userId="5496c429c40307ce" providerId="LiveId" clId="{FD562417-05EC-4848-98AD-FB8E6A286895}" dt="2023-09-13T12:24:55.320" v="168" actId="1076"/>
          <ac:picMkLst>
            <pc:docMk/>
            <pc:sldMk cId="1869820933" sldId="290"/>
            <ac:picMk id="27" creationId="{30B13C6F-5247-1E9F-BEFB-753EFC5ECF98}"/>
          </ac:picMkLst>
        </pc:picChg>
        <pc:cxnChg chg="add mod">
          <ac:chgData name="임 채상" userId="5496c429c40307ce" providerId="LiveId" clId="{FD562417-05EC-4848-98AD-FB8E6A286895}" dt="2023-09-13T12:05:43.005" v="62" actId="14100"/>
          <ac:cxnSpMkLst>
            <pc:docMk/>
            <pc:sldMk cId="1869820933" sldId="290"/>
            <ac:cxnSpMk id="16" creationId="{84E706E9-E0A7-ACC5-07F9-4B7F93899309}"/>
          </ac:cxnSpMkLst>
        </pc:cxnChg>
        <pc:cxnChg chg="add mod">
          <ac:chgData name="임 채상" userId="5496c429c40307ce" providerId="LiveId" clId="{FD562417-05EC-4848-98AD-FB8E6A286895}" dt="2023-09-13T12:05:39.953" v="61" actId="14100"/>
          <ac:cxnSpMkLst>
            <pc:docMk/>
            <pc:sldMk cId="1869820933" sldId="290"/>
            <ac:cxnSpMk id="18" creationId="{8FEE853E-0DD8-153C-94C2-A91A3025385E}"/>
          </ac:cxnSpMkLst>
        </pc:cxnChg>
      </pc:sldChg>
      <pc:sldChg chg="del">
        <pc:chgData name="임 채상" userId="5496c429c40307ce" providerId="LiveId" clId="{FD562417-05EC-4848-98AD-FB8E6A286895}" dt="2023-09-13T11:03:00.377" v="16" actId="47"/>
        <pc:sldMkLst>
          <pc:docMk/>
          <pc:sldMk cId="269646460" sldId="292"/>
        </pc:sldMkLst>
      </pc:sldChg>
      <pc:sldChg chg="modSp mod">
        <pc:chgData name="임 채상" userId="5496c429c40307ce" providerId="LiveId" clId="{FD562417-05EC-4848-98AD-FB8E6A286895}" dt="2023-09-13T10:48:15.026" v="8" actId="1582"/>
        <pc:sldMkLst>
          <pc:docMk/>
          <pc:sldMk cId="3840992771" sldId="294"/>
        </pc:sldMkLst>
        <pc:spChg chg="mod">
          <ac:chgData name="임 채상" userId="5496c429c40307ce" providerId="LiveId" clId="{FD562417-05EC-4848-98AD-FB8E6A286895}" dt="2023-09-13T10:48:15.026" v="8" actId="1582"/>
          <ac:spMkLst>
            <pc:docMk/>
            <pc:sldMk cId="3840992771" sldId="294"/>
            <ac:spMk id="4" creationId="{00000000-0000-0000-0000-000000000000}"/>
          </ac:spMkLst>
        </pc:spChg>
      </pc:sldChg>
      <pc:sldChg chg="addSp delSp modSp add mod">
        <pc:chgData name="임 채상" userId="5496c429c40307ce" providerId="LiveId" clId="{FD562417-05EC-4848-98AD-FB8E6A286895}" dt="2023-09-13T11:05:32.878" v="28" actId="1076"/>
        <pc:sldMkLst>
          <pc:docMk/>
          <pc:sldMk cId="840906625" sldId="300"/>
        </pc:sldMkLst>
        <pc:picChg chg="del">
          <ac:chgData name="임 채상" userId="5496c429c40307ce" providerId="LiveId" clId="{FD562417-05EC-4848-98AD-FB8E6A286895}" dt="2023-09-13T10:54:56.890" v="12" actId="478"/>
          <ac:picMkLst>
            <pc:docMk/>
            <pc:sldMk cId="840906625" sldId="300"/>
            <ac:picMk id="4" creationId="{0054AF3E-31E7-0FB2-22D3-BDC1943EED41}"/>
          </ac:picMkLst>
        </pc:picChg>
        <pc:picChg chg="add mod">
          <ac:chgData name="임 채상" userId="5496c429c40307ce" providerId="LiveId" clId="{FD562417-05EC-4848-98AD-FB8E6A286895}" dt="2023-09-13T11:05:32.878" v="28" actId="1076"/>
          <ac:picMkLst>
            <pc:docMk/>
            <pc:sldMk cId="840906625" sldId="300"/>
            <ac:picMk id="5" creationId="{8EA97439-7490-1CB9-C1A4-1BEF9D11E797}"/>
          </ac:picMkLst>
        </pc:picChg>
      </pc:sldChg>
      <pc:sldChg chg="add setBg">
        <pc:chgData name="임 채상" userId="5496c429c40307ce" providerId="LiveId" clId="{FD562417-05EC-4848-98AD-FB8E6A286895}" dt="2023-09-13T12:00:36.940" v="31"/>
        <pc:sldMkLst>
          <pc:docMk/>
          <pc:sldMk cId="2956987397" sldId="301"/>
        </pc:sldMkLst>
      </pc:sldChg>
      <pc:sldChg chg="addSp delSp modSp add mod">
        <pc:chgData name="임 채상" userId="5496c429c40307ce" providerId="LiveId" clId="{FD562417-05EC-4848-98AD-FB8E6A286895}" dt="2023-09-13T12:24:54.243" v="162" actId="1076"/>
        <pc:sldMkLst>
          <pc:docMk/>
          <pc:sldMk cId="511645876" sldId="302"/>
        </pc:sldMkLst>
        <pc:spChg chg="add del">
          <ac:chgData name="임 채상" userId="5496c429c40307ce" providerId="LiveId" clId="{FD562417-05EC-4848-98AD-FB8E6A286895}" dt="2023-09-13T12:08:04.154" v="76" actId="22"/>
          <ac:spMkLst>
            <pc:docMk/>
            <pc:sldMk cId="511645876" sldId="302"/>
            <ac:spMk id="12" creationId="{67B0B0E3-9F7B-1CE9-74AA-26569F8CCBD7}"/>
          </ac:spMkLst>
        </pc:spChg>
        <pc:picChg chg="add del mod">
          <ac:chgData name="임 채상" userId="5496c429c40307ce" providerId="LiveId" clId="{FD562417-05EC-4848-98AD-FB8E6A286895}" dt="2023-09-13T12:07:10.421" v="67" actId="478"/>
          <ac:picMkLst>
            <pc:docMk/>
            <pc:sldMk cId="511645876" sldId="302"/>
            <ac:picMk id="4" creationId="{9DFFE340-42D8-C4BB-36DA-D271AC083696}"/>
          </ac:picMkLst>
        </pc:picChg>
        <pc:picChg chg="add del mod">
          <ac:chgData name="임 채상" userId="5496c429c40307ce" providerId="LiveId" clId="{FD562417-05EC-4848-98AD-FB8E6A286895}" dt="2023-09-13T12:07:09.670" v="66" actId="478"/>
          <ac:picMkLst>
            <pc:docMk/>
            <pc:sldMk cId="511645876" sldId="302"/>
            <ac:picMk id="7" creationId="{32396981-B5BA-7769-4E23-225A87402AFC}"/>
          </ac:picMkLst>
        </pc:picChg>
        <pc:picChg chg="del">
          <ac:chgData name="임 채상" userId="5496c429c40307ce" providerId="LiveId" clId="{FD562417-05EC-4848-98AD-FB8E6A286895}" dt="2023-09-13T12:06:55.716" v="64" actId="478"/>
          <ac:picMkLst>
            <pc:docMk/>
            <pc:sldMk cId="511645876" sldId="302"/>
            <ac:picMk id="8" creationId="{00000000-0000-0000-0000-000000000000}"/>
          </ac:picMkLst>
        </pc:picChg>
        <pc:picChg chg="add mod">
          <ac:chgData name="임 채상" userId="5496c429c40307ce" providerId="LiveId" clId="{FD562417-05EC-4848-98AD-FB8E6A286895}" dt="2023-09-13T12:07:31.471" v="74" actId="1076"/>
          <ac:picMkLst>
            <pc:docMk/>
            <pc:sldMk cId="511645876" sldId="302"/>
            <ac:picMk id="10" creationId="{2A14A759-83A9-E033-EC81-AA7DEAF4EC68}"/>
          </ac:picMkLst>
        </pc:picChg>
        <pc:picChg chg="add del mod">
          <ac:chgData name="임 채상" userId="5496c429c40307ce" providerId="LiveId" clId="{FD562417-05EC-4848-98AD-FB8E6A286895}" dt="2023-09-13T12:24:54.243" v="162" actId="1076"/>
          <ac:picMkLst>
            <pc:docMk/>
            <pc:sldMk cId="511645876" sldId="302"/>
            <ac:picMk id="13" creationId="{5D38930D-6816-464C-9810-600045514411}"/>
          </ac:picMkLst>
        </pc:picChg>
      </pc:sldChg>
      <pc:sldChg chg="addSp delSp modSp add mod">
        <pc:chgData name="임 채상" userId="5496c429c40307ce" providerId="LiveId" clId="{FD562417-05EC-4848-98AD-FB8E6A286895}" dt="2023-09-13T12:08:53.894" v="90" actId="1076"/>
        <pc:sldMkLst>
          <pc:docMk/>
          <pc:sldMk cId="3987609979" sldId="303"/>
        </pc:sldMkLst>
        <pc:picChg chg="add del mod">
          <ac:chgData name="임 채상" userId="5496c429c40307ce" providerId="LiveId" clId="{FD562417-05EC-4848-98AD-FB8E6A286895}" dt="2023-09-13T12:08:44.247" v="87" actId="478"/>
          <ac:picMkLst>
            <pc:docMk/>
            <pc:sldMk cId="3987609979" sldId="303"/>
            <ac:picMk id="4" creationId="{FA8D2D40-6AF0-7951-DED7-E48CE4ABBAFA}"/>
          </ac:picMkLst>
        </pc:picChg>
        <pc:picChg chg="add mod">
          <ac:chgData name="임 채상" userId="5496c429c40307ce" providerId="LiveId" clId="{FD562417-05EC-4848-98AD-FB8E6A286895}" dt="2023-09-13T12:08:53.894" v="90" actId="1076"/>
          <ac:picMkLst>
            <pc:docMk/>
            <pc:sldMk cId="3987609979" sldId="303"/>
            <ac:picMk id="7" creationId="{83902C91-486A-1A6B-BD73-CFED1E293B31}"/>
          </ac:picMkLst>
        </pc:picChg>
        <pc:picChg chg="del">
          <ac:chgData name="임 채상" userId="5496c429c40307ce" providerId="LiveId" clId="{FD562417-05EC-4848-98AD-FB8E6A286895}" dt="2023-09-13T12:08:08.277" v="78" actId="478"/>
          <ac:picMkLst>
            <pc:docMk/>
            <pc:sldMk cId="3987609979" sldId="303"/>
            <ac:picMk id="8" creationId="{00000000-0000-0000-0000-000000000000}"/>
          </ac:picMkLst>
        </pc:picChg>
      </pc:sldChg>
      <pc:sldChg chg="add">
        <pc:chgData name="임 채상" userId="5496c429c40307ce" providerId="LiveId" clId="{FD562417-05EC-4848-98AD-FB8E6A286895}" dt="2023-09-13T12:08:06.362" v="77"/>
        <pc:sldMkLst>
          <pc:docMk/>
          <pc:sldMk cId="2708228076" sldId="304"/>
        </pc:sldMkLst>
      </pc:sldChg>
      <pc:sldChg chg="addSp delSp modSp add mod">
        <pc:chgData name="임 채상" userId="5496c429c40307ce" providerId="LiveId" clId="{FD562417-05EC-4848-98AD-FB8E6A286895}" dt="2023-09-13T12:25:36.106" v="182" actId="1076"/>
        <pc:sldMkLst>
          <pc:docMk/>
          <pc:sldMk cId="1495490227" sldId="305"/>
        </pc:sldMkLst>
        <pc:picChg chg="add mod">
          <ac:chgData name="임 채상" userId="5496c429c40307ce" providerId="LiveId" clId="{FD562417-05EC-4848-98AD-FB8E6A286895}" dt="2023-09-13T12:24:55.834" v="171" actId="1076"/>
          <ac:picMkLst>
            <pc:docMk/>
            <pc:sldMk cId="1495490227" sldId="305"/>
            <ac:picMk id="2" creationId="{3DA8439E-D2C9-457F-E8C8-CABA35F952AE}"/>
          </ac:picMkLst>
        </pc:picChg>
        <pc:picChg chg="add mod">
          <ac:chgData name="임 채상" userId="5496c429c40307ce" providerId="LiveId" clId="{FD562417-05EC-4848-98AD-FB8E6A286895}" dt="2023-09-13T12:25:36.106" v="182" actId="1076"/>
          <ac:picMkLst>
            <pc:docMk/>
            <pc:sldMk cId="1495490227" sldId="305"/>
            <ac:picMk id="4" creationId="{6C8816B4-7117-3188-C399-CAB7AFC11446}"/>
          </ac:picMkLst>
        </pc:picChg>
        <pc:picChg chg="del">
          <ac:chgData name="임 채상" userId="5496c429c40307ce" providerId="LiveId" clId="{FD562417-05EC-4848-98AD-FB8E6A286895}" dt="2023-09-13T12:18:22.227" v="95" actId="478"/>
          <ac:picMkLst>
            <pc:docMk/>
            <pc:sldMk cId="1495490227" sldId="305"/>
            <ac:picMk id="7" creationId="{83902C91-486A-1A6B-BD73-CFED1E293B31}"/>
          </ac:picMkLst>
        </pc:picChg>
      </pc:sldChg>
      <pc:sldChg chg="addSp delSp add del mod setBg">
        <pc:chgData name="임 채상" userId="5496c429c40307ce" providerId="LiveId" clId="{FD562417-05EC-4848-98AD-FB8E6A286895}" dt="2023-09-13T12:24:52.960" v="157" actId="478"/>
        <pc:sldMkLst>
          <pc:docMk/>
          <pc:sldMk cId="3467956243" sldId="306"/>
        </pc:sldMkLst>
        <pc:picChg chg="add del">
          <ac:chgData name="임 채상" userId="5496c429c40307ce" providerId="LiveId" clId="{FD562417-05EC-4848-98AD-FB8E6A286895}" dt="2023-09-13T12:24:52.960" v="157" actId="478"/>
          <ac:picMkLst>
            <pc:docMk/>
            <pc:sldMk cId="3467956243" sldId="306"/>
            <ac:picMk id="9" creationId="{471192F8-3FCE-5B8F-6A92-87BE0EBF9B47}"/>
          </ac:picMkLst>
        </pc:picChg>
      </pc:sldChg>
      <pc:sldChg chg="addSp delSp add del mod setBg">
        <pc:chgData name="임 채상" userId="5496c429c40307ce" providerId="LiveId" clId="{FD562417-05EC-4848-98AD-FB8E6A286895}" dt="2023-09-13T12:24:53.114" v="158" actId="478"/>
        <pc:sldMkLst>
          <pc:docMk/>
          <pc:sldMk cId="2666219294" sldId="307"/>
        </pc:sldMkLst>
        <pc:picChg chg="add del">
          <ac:chgData name="임 채상" userId="5496c429c40307ce" providerId="LiveId" clId="{FD562417-05EC-4848-98AD-FB8E6A286895}" dt="2023-09-13T12:24:53.114" v="158" actId="478"/>
          <ac:picMkLst>
            <pc:docMk/>
            <pc:sldMk cId="2666219294" sldId="307"/>
            <ac:picMk id="9" creationId="{471192F8-3FCE-5B8F-6A92-87BE0EBF9B47}"/>
          </ac:picMkLst>
        </pc:picChg>
      </pc:sldChg>
      <pc:sldChg chg="addSp delSp modSp add mod">
        <pc:chgData name="임 채상" userId="5496c429c40307ce" providerId="LiveId" clId="{FD562417-05EC-4848-98AD-FB8E6A286895}" dt="2023-09-13T12:25:45.502" v="185" actId="1076"/>
        <pc:sldMkLst>
          <pc:docMk/>
          <pc:sldMk cId="703707940" sldId="308"/>
        </pc:sldMkLst>
        <pc:picChg chg="del">
          <ac:chgData name="임 채상" userId="5496c429c40307ce" providerId="LiveId" clId="{FD562417-05EC-4848-98AD-FB8E6A286895}" dt="2023-09-13T12:25:16.021" v="177" actId="478"/>
          <ac:picMkLst>
            <pc:docMk/>
            <pc:sldMk cId="703707940" sldId="308"/>
            <ac:picMk id="2" creationId="{3DA8439E-D2C9-457F-E8C8-CABA35F952AE}"/>
          </ac:picMkLst>
        </pc:picChg>
        <pc:picChg chg="add mod">
          <ac:chgData name="임 채상" userId="5496c429c40307ce" providerId="LiveId" clId="{FD562417-05EC-4848-98AD-FB8E6A286895}" dt="2023-09-13T12:25:45.502" v="185" actId="1076"/>
          <ac:picMkLst>
            <pc:docMk/>
            <pc:sldMk cId="703707940" sldId="308"/>
            <ac:picMk id="4" creationId="{521BF5B2-0AB0-F75E-A12C-B70531A046ED}"/>
          </ac:picMkLst>
        </pc:picChg>
      </pc:sldChg>
      <pc:sldChg chg="addSp delSp modSp add mod">
        <pc:chgData name="임 채상" userId="5496c429c40307ce" providerId="LiveId" clId="{FD562417-05EC-4848-98AD-FB8E6A286895}" dt="2023-09-13T12:26:27.958" v="194" actId="1076"/>
        <pc:sldMkLst>
          <pc:docMk/>
          <pc:sldMk cId="805859691" sldId="309"/>
        </pc:sldMkLst>
        <pc:picChg chg="add mod">
          <ac:chgData name="임 채상" userId="5496c429c40307ce" providerId="LiveId" clId="{FD562417-05EC-4848-98AD-FB8E6A286895}" dt="2023-09-13T12:26:27.958" v="194" actId="1076"/>
          <ac:picMkLst>
            <pc:docMk/>
            <pc:sldMk cId="805859691" sldId="309"/>
            <ac:picMk id="2" creationId="{72A34FA7-0B07-C274-E5AA-F07F073138C9}"/>
          </ac:picMkLst>
        </pc:picChg>
        <pc:picChg chg="del">
          <ac:chgData name="임 채상" userId="5496c429c40307ce" providerId="LiveId" clId="{FD562417-05EC-4848-98AD-FB8E6A286895}" dt="2023-09-13T12:26:26.147" v="192" actId="478"/>
          <ac:picMkLst>
            <pc:docMk/>
            <pc:sldMk cId="805859691" sldId="309"/>
            <ac:picMk id="4" creationId="{521BF5B2-0AB0-F75E-A12C-B70531A046E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FE67F-9537-44C4-9F0B-CF7B4B56059F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AE4DB-DF51-4784-B7BE-A0C8EDD20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159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AE4DB-DF51-4784-B7BE-A0C8EDD20A8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32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AE4DB-DF51-4784-B7BE-A0C8EDD20A8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67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AE4DB-DF51-4784-B7BE-A0C8EDD20A8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818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0.png"/><Relationship Id="rId7" Type="http://schemas.openxmlformats.org/officeDocument/2006/relationships/image" Target="../media/image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gif"/><Relationship Id="rId4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61436" y="369910"/>
            <a:ext cx="3104478" cy="551883"/>
            <a:chOff x="-861436" y="369910"/>
            <a:chExt cx="3104478" cy="5518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436" y="369910"/>
              <a:ext cx="3104478" cy="5518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8005" y="693865"/>
            <a:ext cx="2200086" cy="616024"/>
            <a:chOff x="2508005" y="693865"/>
            <a:chExt cx="2200086" cy="6160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8005" y="693865"/>
              <a:ext cx="2200086" cy="6160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60397" y="386006"/>
            <a:ext cx="3104478" cy="551883"/>
            <a:chOff x="12860397" y="386006"/>
            <a:chExt cx="3104478" cy="5518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60397" y="386006"/>
              <a:ext cx="3104478" cy="5518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15062" y="838902"/>
            <a:ext cx="2200086" cy="616024"/>
            <a:chOff x="15615062" y="838902"/>
            <a:chExt cx="2200086" cy="6160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15062" y="838902"/>
              <a:ext cx="2200086" cy="6160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091846" y="99959"/>
            <a:ext cx="16247523" cy="11859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07875" y="2979769"/>
            <a:ext cx="1142857" cy="1142857"/>
            <a:chOff x="10907875" y="2979769"/>
            <a:chExt cx="1142857" cy="1142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07875" y="297976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28571" y="5001716"/>
            <a:ext cx="2269813" cy="1402486"/>
            <a:chOff x="14628571" y="5001716"/>
            <a:chExt cx="2269813" cy="140248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628571" y="5001716"/>
              <a:ext cx="848873" cy="848873"/>
              <a:chOff x="14628571" y="5001716"/>
              <a:chExt cx="848873" cy="84887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628571" y="5001716"/>
                <a:ext cx="848873" cy="8488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791159" y="5296976"/>
              <a:ext cx="1107226" cy="1107226"/>
              <a:chOff x="15791159" y="5296976"/>
              <a:chExt cx="1107226" cy="110722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791159" y="5296976"/>
                <a:ext cx="1107226" cy="110722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628571" y="5001716"/>
              <a:ext cx="848873" cy="848873"/>
              <a:chOff x="14628571" y="5001716"/>
              <a:chExt cx="848873" cy="84887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628571" y="5001716"/>
                <a:ext cx="848873" cy="84887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4731429" y="5104573"/>
            <a:ext cx="2269813" cy="1402486"/>
            <a:chOff x="14731429" y="5104573"/>
            <a:chExt cx="2269813" cy="140248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731429" y="5104573"/>
              <a:ext cx="848873" cy="848873"/>
              <a:chOff x="14731429" y="5104573"/>
              <a:chExt cx="848873" cy="84887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731429" y="5104573"/>
                <a:ext cx="848873" cy="84887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894016" y="5399833"/>
              <a:ext cx="1107226" cy="1107226"/>
              <a:chOff x="15894016" y="5399833"/>
              <a:chExt cx="1107226" cy="110722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894016" y="5399833"/>
                <a:ext cx="1107226" cy="110722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731429" y="5104573"/>
              <a:ext cx="848873" cy="848873"/>
              <a:chOff x="14731429" y="5104573"/>
              <a:chExt cx="848873" cy="84887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731429" y="5104573"/>
                <a:ext cx="848873" cy="84887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4780786" y="2744347"/>
            <a:ext cx="3034362" cy="1293392"/>
            <a:chOff x="14780786" y="2744347"/>
            <a:chExt cx="3034362" cy="129339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80786" y="2744347"/>
              <a:ext cx="3034362" cy="129339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326527" y="7724002"/>
            <a:ext cx="1838381" cy="1838381"/>
            <a:chOff x="8326527" y="7724002"/>
            <a:chExt cx="1838381" cy="183838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26527" y="7724002"/>
              <a:ext cx="1838381" cy="183838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7868" y="5517589"/>
            <a:ext cx="6806124" cy="173711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3854" y="6668451"/>
            <a:ext cx="7301263" cy="99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3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86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2553" y="2958513"/>
            <a:ext cx="15666421" cy="658825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580256" y="1711734"/>
            <a:ext cx="11354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자체 설문조사 결과 </a:t>
            </a:r>
            <a: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(49</a:t>
            </a:r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명 참여</a:t>
            </a:r>
            <a: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97" y="4325185"/>
            <a:ext cx="766061" cy="81767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502" y="6562072"/>
            <a:ext cx="766061" cy="81767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502" y="7666161"/>
            <a:ext cx="766061" cy="817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8728" y="416891"/>
            <a:ext cx="16156510" cy="9467181"/>
            <a:chOff x="1538728" y="416891"/>
            <a:chExt cx="16156510" cy="9467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728" y="416891"/>
              <a:ext cx="16156510" cy="94671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2054" y="1885078"/>
            <a:ext cx="8464069" cy="53651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70712" y="378796"/>
            <a:ext cx="8285349" cy="9092921"/>
            <a:chOff x="-370712" y="378796"/>
            <a:chExt cx="8285349" cy="90929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70712" y="378796"/>
              <a:ext cx="8285349" cy="9092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28571" y="1992695"/>
            <a:ext cx="7537463" cy="7046545"/>
            <a:chOff x="-228571" y="1992695"/>
            <a:chExt cx="7537463" cy="70465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8571" y="1992695"/>
              <a:ext cx="7537463" cy="704654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47118" y="7956413"/>
            <a:ext cx="7800746" cy="1420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86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2553" y="2958513"/>
            <a:ext cx="15666421" cy="65882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12801" y="4205851"/>
            <a:ext cx="1560069" cy="11541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62388" y="5518904"/>
            <a:ext cx="1212288" cy="97077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30021" y="6534937"/>
            <a:ext cx="1522945" cy="11284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19314" y="7789047"/>
            <a:ext cx="1522945" cy="112840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580256" y="1711734"/>
            <a:ext cx="11354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자체 설문조사 결과 </a:t>
            </a:r>
            <a: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(49</a:t>
            </a:r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명 참여</a:t>
            </a:r>
            <a: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297" y="4325185"/>
            <a:ext cx="766061" cy="81767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502" y="6562072"/>
            <a:ext cx="766061" cy="81767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502" y="7666161"/>
            <a:ext cx="766061" cy="81767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211" y="5391974"/>
            <a:ext cx="766061" cy="8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8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53337" y="342900"/>
            <a:ext cx="21516294" cy="91214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76190" y="-1104762"/>
            <a:ext cx="2466286" cy="6323810"/>
            <a:chOff x="15276190" y="-1104762"/>
            <a:chExt cx="2466286" cy="632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6190" y="-1104762"/>
              <a:ext cx="2466286" cy="63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5238" y="2957271"/>
            <a:ext cx="1481905" cy="1646561"/>
            <a:chOff x="695238" y="2957271"/>
            <a:chExt cx="1481905" cy="16465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238" y="2957271"/>
              <a:ext cx="1481905" cy="16465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8095" y="-1291237"/>
            <a:ext cx="2366232" cy="6472189"/>
            <a:chOff x="838095" y="-1291237"/>
            <a:chExt cx="2366232" cy="6472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095" y="-1291237"/>
              <a:ext cx="2366232" cy="6472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5238" y="3167533"/>
            <a:ext cx="10407535" cy="7046947"/>
            <a:chOff x="-95238" y="3167533"/>
            <a:chExt cx="10407535" cy="70469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1540000">
              <a:off x="-95238" y="3167533"/>
              <a:ext cx="10407535" cy="70469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58289" y="8347180"/>
            <a:ext cx="15627426" cy="744057"/>
            <a:chOff x="2658289" y="8347180"/>
            <a:chExt cx="15627426" cy="7440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8289" y="8347180"/>
              <a:ext cx="15627426" cy="7440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99569" y="8267852"/>
            <a:ext cx="3907220" cy="10064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32998" y="8258328"/>
            <a:ext cx="3907220" cy="10255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6398" y="8258328"/>
            <a:ext cx="3831029" cy="9969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58289" y="4083789"/>
            <a:ext cx="3659077" cy="3902150"/>
            <a:chOff x="2658289" y="4083789"/>
            <a:chExt cx="3659077" cy="3902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8289" y="4083789"/>
              <a:ext cx="3659077" cy="39021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82199" y="4083789"/>
            <a:ext cx="3659077" cy="3902150"/>
            <a:chOff x="6582199" y="4083789"/>
            <a:chExt cx="3659077" cy="39021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82199" y="4083789"/>
              <a:ext cx="3659077" cy="39021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06109" y="4083789"/>
            <a:ext cx="3659077" cy="3902150"/>
            <a:chOff x="10506109" y="4083789"/>
            <a:chExt cx="3659077" cy="39021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06109" y="4083789"/>
              <a:ext cx="3659077" cy="39021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92701" y="4453346"/>
            <a:ext cx="2790260" cy="2790260"/>
            <a:chOff x="3092701" y="4453346"/>
            <a:chExt cx="2790260" cy="27902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92701" y="4453346"/>
              <a:ext cx="2790260" cy="27902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85297" y="3714015"/>
            <a:ext cx="4214781" cy="4214781"/>
            <a:chOff x="6285297" y="3714015"/>
            <a:chExt cx="4214781" cy="42147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85297" y="3714015"/>
              <a:ext cx="4214781" cy="42147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21434" y="4453346"/>
            <a:ext cx="2828355" cy="2828355"/>
            <a:chOff x="10921434" y="4453346"/>
            <a:chExt cx="2828355" cy="28283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720000">
              <a:off x="10921434" y="4453346"/>
              <a:ext cx="2828355" cy="282835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400" y="-393906"/>
            <a:ext cx="19151720" cy="7621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4158"/>
            <a:ext cx="18285714" cy="10301158"/>
            <a:chOff x="-18496" y="4499895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96" y="4499895"/>
              <a:ext cx="18285714" cy="103011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7709" y="-186795"/>
            <a:ext cx="19671726" cy="71001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74069" y="6814426"/>
            <a:ext cx="2999531" cy="10722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35907" y="8414617"/>
            <a:ext cx="3666293" cy="10722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25600" y="4833226"/>
            <a:ext cx="3111322" cy="107227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736871" y="8078936"/>
            <a:ext cx="9759929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666999" y="3266155"/>
            <a:ext cx="11353800" cy="6393498"/>
            <a:chOff x="1439472" y="1305189"/>
            <a:chExt cx="9380929" cy="5173148"/>
          </a:xfrm>
        </p:grpSpPr>
        <p:sp>
          <p:nvSpPr>
            <p:cNvPr id="13" name="직사각형 12"/>
            <p:cNvSpPr/>
            <p:nvPr/>
          </p:nvSpPr>
          <p:spPr>
            <a:xfrm>
              <a:off x="1495308" y="4319888"/>
              <a:ext cx="8064015" cy="551740"/>
            </a:xfrm>
            <a:prstGeom prst="rect">
              <a:avLst/>
            </a:prstGeom>
            <a:solidFill>
              <a:srgbClr val="FFFF00">
                <a:alpha val="23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559323" y="4319888"/>
              <a:ext cx="1261077" cy="551740"/>
            </a:xfrm>
            <a:prstGeom prst="rect">
              <a:avLst/>
            </a:prstGeom>
            <a:solidFill>
              <a:srgbClr val="FFFF00">
                <a:alpha val="58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상용화 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예정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495308" y="5220488"/>
              <a:ext cx="8064015" cy="1257849"/>
            </a:xfrm>
            <a:prstGeom prst="rect">
              <a:avLst/>
            </a:prstGeom>
            <a:solidFill>
              <a:srgbClr val="92D050">
                <a:alpha val="23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559323" y="5218549"/>
              <a:ext cx="1261077" cy="1259788"/>
            </a:xfrm>
            <a:prstGeom prst="rect">
              <a:avLst/>
            </a:prstGeom>
            <a:solidFill>
              <a:srgbClr val="92D050">
                <a:alpha val="58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연구중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95308" y="1827066"/>
              <a:ext cx="8064015" cy="2232464"/>
            </a:xfrm>
            <a:prstGeom prst="rect">
              <a:avLst/>
            </a:prstGeom>
            <a:solidFill>
              <a:srgbClr val="FF0000">
                <a:alpha val="23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8" name="갈매기형 수장 17"/>
            <p:cNvSpPr/>
            <p:nvPr/>
          </p:nvSpPr>
          <p:spPr>
            <a:xfrm rot="5400000">
              <a:off x="1729056" y="3149901"/>
              <a:ext cx="199044" cy="320443"/>
            </a:xfrm>
            <a:prstGeom prst="chevron">
              <a:avLst>
                <a:gd name="adj" fmla="val 6315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439472" y="2655701"/>
              <a:ext cx="778214" cy="447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Lv. 1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439472" y="3507571"/>
              <a:ext cx="778214" cy="447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Lv. 2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439472" y="4363060"/>
              <a:ext cx="778214" cy="447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Lv. 3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439472" y="5291001"/>
              <a:ext cx="778214" cy="447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Lv. 4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439472" y="5985095"/>
              <a:ext cx="778214" cy="447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Lv. 5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갈매기형 수장 23"/>
            <p:cNvSpPr/>
            <p:nvPr/>
          </p:nvSpPr>
          <p:spPr>
            <a:xfrm rot="5400000">
              <a:off x="1784892" y="3998830"/>
              <a:ext cx="199044" cy="320443"/>
            </a:xfrm>
            <a:prstGeom prst="chevron">
              <a:avLst>
                <a:gd name="adj" fmla="val 6315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갈매기형 수장 24"/>
            <p:cNvSpPr/>
            <p:nvPr/>
          </p:nvSpPr>
          <p:spPr>
            <a:xfrm rot="5400000">
              <a:off x="1784892" y="4832733"/>
              <a:ext cx="199044" cy="320443"/>
            </a:xfrm>
            <a:prstGeom prst="chevron">
              <a:avLst>
                <a:gd name="adj" fmla="val 6315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 rot="5400000">
              <a:off x="1729056" y="5739429"/>
              <a:ext cx="199044" cy="320443"/>
            </a:xfrm>
            <a:prstGeom prst="chevron">
              <a:avLst>
                <a:gd name="adj" fmla="val 6315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73521" y="2655701"/>
              <a:ext cx="1920241" cy="447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운전자 보조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273521" y="3514401"/>
              <a:ext cx="1920241" cy="447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부분 자동화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73521" y="4363060"/>
              <a:ext cx="1920241" cy="447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조건부 자율주행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73521" y="5291001"/>
              <a:ext cx="1920241" cy="447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고도 자율주행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73521" y="5985095"/>
              <a:ext cx="1920241" cy="447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완전 자율주행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439472" y="1899952"/>
              <a:ext cx="778214" cy="447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Lv. 0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301434" y="1899952"/>
              <a:ext cx="1920241" cy="447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비자동화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" name="갈매기형 수장 33"/>
            <p:cNvSpPr/>
            <p:nvPr/>
          </p:nvSpPr>
          <p:spPr>
            <a:xfrm rot="5400000">
              <a:off x="1729056" y="2297515"/>
              <a:ext cx="199044" cy="320443"/>
            </a:xfrm>
            <a:prstGeom prst="chevron">
              <a:avLst>
                <a:gd name="adj" fmla="val 6315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310762" y="2655701"/>
              <a:ext cx="2878812" cy="447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차선 보조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차간거리 유지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310762" y="3514401"/>
              <a:ext cx="2880897" cy="447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스마트 크루즈 컨트롤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310762" y="4363060"/>
              <a:ext cx="2878812" cy="447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특정 상황 자율주행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304600" y="5985095"/>
              <a:ext cx="2884974" cy="447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모든 상황 자율주행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304601" y="1899952"/>
              <a:ext cx="2902468" cy="447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비상 상황 단순 경고</a:t>
              </a: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74722" y="1975635"/>
              <a:ext cx="1608739" cy="248478"/>
            </a:xfrm>
            <a:prstGeom prst="round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100%</a:t>
              </a:r>
              <a:endPara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74722" y="2755197"/>
              <a:ext cx="1608739" cy="248478"/>
            </a:xfrm>
            <a:prstGeom prst="roundRect">
              <a:avLst/>
            </a:prstGeom>
            <a:solidFill>
              <a:srgbClr val="97D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7574722" y="2755197"/>
              <a:ext cx="1451259" cy="248478"/>
            </a:xfrm>
            <a:prstGeom prst="round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90%</a:t>
              </a:r>
              <a:endPara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7574722" y="3636009"/>
              <a:ext cx="1608739" cy="248478"/>
            </a:xfrm>
            <a:prstGeom prst="roundRect">
              <a:avLst/>
            </a:prstGeom>
            <a:solidFill>
              <a:srgbClr val="97D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7574722" y="3636009"/>
              <a:ext cx="1283619" cy="248478"/>
            </a:xfrm>
            <a:prstGeom prst="round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80%</a:t>
              </a:r>
              <a:endPara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7574722" y="4459869"/>
              <a:ext cx="1608739" cy="248478"/>
            </a:xfrm>
            <a:prstGeom prst="roundRect">
              <a:avLst/>
            </a:prstGeom>
            <a:solidFill>
              <a:srgbClr val="97D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7574722" y="4459869"/>
              <a:ext cx="821339" cy="248478"/>
            </a:xfrm>
            <a:prstGeom prst="round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50%</a:t>
              </a:r>
              <a:endPara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7574722" y="5380980"/>
              <a:ext cx="1608739" cy="248478"/>
            </a:xfrm>
            <a:prstGeom prst="roundRect">
              <a:avLst/>
            </a:prstGeom>
            <a:solidFill>
              <a:srgbClr val="97D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20%</a:t>
              </a:r>
              <a:endPara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7574722" y="5366684"/>
              <a:ext cx="326039" cy="248478"/>
            </a:xfrm>
            <a:prstGeom prst="round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7574722" y="6108405"/>
              <a:ext cx="1608739" cy="248478"/>
            </a:xfrm>
            <a:prstGeom prst="roundRect">
              <a:avLst/>
            </a:prstGeom>
            <a:solidFill>
              <a:srgbClr val="97D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0%</a:t>
              </a:r>
              <a:endParaRPr lang="ko-KR" altLang="en-US" sz="12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487643" y="1345053"/>
              <a:ext cx="730042" cy="44747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단계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273521" y="1345053"/>
              <a:ext cx="2031078" cy="44747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명칭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304599" y="1345053"/>
              <a:ext cx="2902470" cy="44747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기능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207069" y="1345053"/>
              <a:ext cx="2352253" cy="447472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운전자 </a:t>
              </a:r>
              <a:r>
                <a:rPr lang="ko-KR" altLang="en-US" b="1" dirty="0" err="1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개입률</a:t>
              </a:r>
              <a:endParaRPr lang="ko-KR" altLang="en-US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1495308" y="1752661"/>
              <a:ext cx="932509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4559522" y="1305189"/>
              <a:ext cx="0" cy="447472"/>
            </a:xfrm>
            <a:prstGeom prst="line">
              <a:avLst/>
            </a:prstGeom>
            <a:ln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7452742" y="1305189"/>
              <a:ext cx="0" cy="447472"/>
            </a:xfrm>
            <a:prstGeom prst="line">
              <a:avLst/>
            </a:prstGeom>
            <a:ln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/>
            <p:cNvSpPr/>
            <p:nvPr/>
          </p:nvSpPr>
          <p:spPr>
            <a:xfrm>
              <a:off x="4310762" y="5291001"/>
              <a:ext cx="2878812" cy="447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대부분 상황 자율주행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9559323" y="1827066"/>
              <a:ext cx="1261077" cy="2232464"/>
            </a:xfrm>
            <a:prstGeom prst="rect">
              <a:avLst/>
            </a:prstGeom>
            <a:solidFill>
              <a:srgbClr val="FF0000">
                <a:alpha val="58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상용화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559323" y="1345053"/>
              <a:ext cx="1261078" cy="407608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현황</a:t>
              </a: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734579" y="3245801"/>
            <a:ext cx="11286220" cy="6449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49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71600" y="-876300"/>
            <a:ext cx="21004225" cy="79726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91000" y="3924300"/>
            <a:ext cx="10210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정밀도로 지도 필요</a:t>
            </a:r>
            <a:endParaRPr lang="en-US" altLang="ko-KR" sz="8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359257" y="-900224"/>
            <a:ext cx="21004225" cy="797264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613" y="3086098"/>
            <a:ext cx="8153400" cy="641202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rot="19477893">
            <a:off x="-36569" y="6146270"/>
            <a:ext cx="11681764" cy="29168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965852" y="5653929"/>
            <a:ext cx="6248400" cy="2308324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무면허자</a:t>
            </a:r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미성년자</a:t>
            </a:r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4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음주자도</a:t>
            </a:r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4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탑승가능</a:t>
            </a:r>
            <a:endParaRPr lang="ko-KR" altLang="en-US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65852" y="3771899"/>
            <a:ext cx="4502748" cy="156966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ko-KR" altLang="en-US" sz="96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914295"/>
            <a:ext cx="8934347" cy="7063187"/>
            <a:chOff x="9142857" y="2914295"/>
            <a:chExt cx="8934347" cy="70631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914295"/>
              <a:ext cx="8934347" cy="70631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162" y="2933342"/>
            <a:ext cx="8148639" cy="7063187"/>
            <a:chOff x="293162" y="2933342"/>
            <a:chExt cx="8148639" cy="70631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162" y="2933342"/>
              <a:ext cx="8148639" cy="706318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359256" y="-1342165"/>
            <a:ext cx="21004225" cy="7972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5158" y="3412082"/>
            <a:ext cx="16208921" cy="3618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4517" y="590476"/>
            <a:ext cx="12355212" cy="9092921"/>
            <a:chOff x="5374517" y="590476"/>
            <a:chExt cx="12355212" cy="90929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4517" y="590476"/>
              <a:ext cx="12355212" cy="9092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7488" y="590476"/>
            <a:ext cx="4307685" cy="4452456"/>
            <a:chOff x="527488" y="590476"/>
            <a:chExt cx="4307685" cy="44524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488" y="590476"/>
              <a:ext cx="4307685" cy="44524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4281" y="1276608"/>
            <a:ext cx="3474099" cy="3505284"/>
            <a:chOff x="944281" y="1276608"/>
            <a:chExt cx="3474099" cy="3505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281" y="1276608"/>
              <a:ext cx="3474099" cy="35052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70443" y="1707949"/>
            <a:ext cx="1008876" cy="800485"/>
            <a:chOff x="6170443" y="1707949"/>
            <a:chExt cx="1008876" cy="8004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170443" y="1736957"/>
              <a:ext cx="1008876" cy="771477"/>
              <a:chOff x="6170443" y="1736957"/>
              <a:chExt cx="1008876" cy="77147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70443" y="1736957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1508" y="1357121"/>
              <a:ext cx="1577274" cy="16325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70443" y="3032722"/>
            <a:ext cx="1008876" cy="800485"/>
            <a:chOff x="6170443" y="3032722"/>
            <a:chExt cx="1008876" cy="80048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170443" y="3061730"/>
              <a:ext cx="1008876" cy="771477"/>
              <a:chOff x="6170443" y="3061730"/>
              <a:chExt cx="1008876" cy="77147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70443" y="3061730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42127" y="2681894"/>
              <a:ext cx="1599703" cy="16325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70443" y="4357495"/>
            <a:ext cx="1008876" cy="800485"/>
            <a:chOff x="6170443" y="4357495"/>
            <a:chExt cx="1008876" cy="80048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170443" y="4386503"/>
              <a:ext cx="1008876" cy="771477"/>
              <a:chOff x="6170443" y="4386503"/>
              <a:chExt cx="1008876" cy="7714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70443" y="4386503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3136" y="4006667"/>
              <a:ext cx="1598103" cy="16325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70443" y="5682268"/>
            <a:ext cx="1008876" cy="800485"/>
            <a:chOff x="6170443" y="5682268"/>
            <a:chExt cx="1008876" cy="80048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170443" y="5711276"/>
              <a:ext cx="1008876" cy="771477"/>
              <a:chOff x="6170443" y="5711276"/>
              <a:chExt cx="1008876" cy="77147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70443" y="5711276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47184" y="5331440"/>
              <a:ext cx="1603579" cy="16325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170443" y="7007042"/>
            <a:ext cx="1008876" cy="800485"/>
            <a:chOff x="6170443" y="7007042"/>
            <a:chExt cx="1008876" cy="80048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170443" y="7036049"/>
              <a:ext cx="1008876" cy="771477"/>
              <a:chOff x="6170443" y="7036049"/>
              <a:chExt cx="1008876" cy="77147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70443" y="7036049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46060" y="6656213"/>
              <a:ext cx="1587903" cy="163254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19703" y="1634656"/>
            <a:ext cx="5117168" cy="795355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170443" y="8331815"/>
            <a:ext cx="1008876" cy="800485"/>
            <a:chOff x="6170443" y="8331815"/>
            <a:chExt cx="1008876" cy="80048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170443" y="8360822"/>
              <a:ext cx="1008876" cy="771477"/>
              <a:chOff x="6170443" y="8360822"/>
              <a:chExt cx="1008876" cy="77147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70443" y="8360822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50279" y="7980986"/>
              <a:ext cx="1575246" cy="16325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84162" y="2383515"/>
            <a:ext cx="14897270" cy="8366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  <a:solidFill>
            <a:srgbClr val="FFC000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301158"/>
            <a:chOff x="0" y="-15444"/>
            <a:chExt cx="18285714" cy="10301158"/>
          </a:xfrm>
          <a:solidFill>
            <a:srgbClr val="FFC000"/>
          </a:solidFill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  <a:grpFill/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409700"/>
            <a:ext cx="3810000" cy="8382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1477355"/>
            <a:ext cx="3810000" cy="83277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9200" y="1477355"/>
            <a:ext cx="3810000" cy="8185547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4419600" y="3238500"/>
            <a:ext cx="2362200" cy="228600"/>
          </a:xfrm>
          <a:prstGeom prst="rightArrow">
            <a:avLst/>
          </a:prstGeom>
          <a:solidFill>
            <a:srgbClr val="F01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305800" y="3771900"/>
            <a:ext cx="990600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4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" y="-25835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00" y="1828799"/>
            <a:ext cx="4729239" cy="76666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508" y="1714498"/>
            <a:ext cx="3688697" cy="78952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513" y="1714498"/>
            <a:ext cx="3657600" cy="789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638300"/>
            <a:ext cx="12208871" cy="7924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607127"/>
            <a:ext cx="3657600" cy="789955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828800" y="7886700"/>
            <a:ext cx="1524000" cy="1066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9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9" name="Object 7">
            <a:extLst>
              <a:ext uri="{FF2B5EF4-FFF2-40B4-BE49-F238E27FC236}">
                <a16:creationId xmlns:a16="http://schemas.microsoft.com/office/drawing/2014/main" id="{471192F8-3FCE-5B8F-6A92-87BE0EBF9B4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0003" y="2635145"/>
            <a:ext cx="17449180" cy="7937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67099"/>
            <a:ext cx="6480000" cy="48388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880" y="3467099"/>
            <a:ext cx="6459822" cy="486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706" y="4068335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57" y="2400300"/>
            <a:ext cx="12600000" cy="70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1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2" y="2400300"/>
            <a:ext cx="12600000" cy="70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5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1898" y="2373991"/>
            <a:ext cx="11471394" cy="816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8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1534" y="1136975"/>
            <a:ext cx="12676866" cy="8709935"/>
            <a:chOff x="1191534" y="1136975"/>
            <a:chExt cx="10742857" cy="87099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1534" y="1136975"/>
              <a:ext cx="10742857" cy="870993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71002" y="8418798"/>
            <a:ext cx="4803986" cy="3421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9071" y="2497804"/>
            <a:ext cx="14407241" cy="81000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27086" y="2639220"/>
            <a:ext cx="13718908" cy="7928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05640" y="8706817"/>
            <a:ext cx="4592271" cy="26684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54AF3E-31E7-0FB2-22D3-BDC1943EE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485900"/>
            <a:ext cx="17072303" cy="670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05640" y="8706817"/>
            <a:ext cx="4592271" cy="26684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A97439-7490-1CB9-C1A4-1BEF9D11E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273273"/>
            <a:ext cx="15240000" cy="774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0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1229" y="2639220"/>
            <a:ext cx="13748575" cy="7928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1772" y="2174046"/>
            <a:ext cx="16382169" cy="7161542"/>
            <a:chOff x="951772" y="2174046"/>
            <a:chExt cx="16382169" cy="71615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1772" y="2174046"/>
              <a:ext cx="16382169" cy="71615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63360" y="8867785"/>
            <a:ext cx="3895050" cy="22317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0286" y="2639220"/>
            <a:ext cx="17287127" cy="792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5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0423" y="1401244"/>
            <a:ext cx="15444868" cy="7483226"/>
            <a:chOff x="1420423" y="1401244"/>
            <a:chExt cx="15444868" cy="74832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423" y="1401244"/>
              <a:ext cx="15444868" cy="7483226"/>
            </a:xfrm>
            <a:prstGeom prst="rect">
              <a:avLst/>
            </a:prstGeom>
          </p:spPr>
        </p:pic>
      </p:grpSp>
      <p:pic>
        <p:nvPicPr>
          <p:cNvPr id="12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11200" y="8648700"/>
            <a:ext cx="5578613" cy="2558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2262" y="2624389"/>
            <a:ext cx="12697911" cy="7972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84814" y="8661522"/>
            <a:ext cx="4076484" cy="2571399"/>
          </a:xfrm>
          <a:prstGeom prst="rect">
            <a:avLst/>
          </a:prstGeom>
        </p:spPr>
      </p:pic>
      <p:pic>
        <p:nvPicPr>
          <p:cNvPr id="4" name="Object 9">
            <a:extLst>
              <a:ext uri="{FF2B5EF4-FFF2-40B4-BE49-F238E27FC236}">
                <a16:creationId xmlns:a16="http://schemas.microsoft.com/office/drawing/2014/main" id="{F918326B-929E-EFE2-C4B8-3CFDC5321A2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90600" y="-194349"/>
            <a:ext cx="13431557" cy="6655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5000" y="6926981"/>
            <a:ext cx="13717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센서</a:t>
            </a:r>
            <a:r>
              <a:rPr lang="ko-KR" altLang="en-US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통해 즉각적인 상황을 인지하고 그에 맞게 대처해서 주행 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3758" y="3759345"/>
            <a:ext cx="97561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도로에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있는 모든 데이터를 외우고 있는 상태의 주행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8037956" y="4778415"/>
            <a:ext cx="1277577" cy="1707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12" name="그림 11" descr="도로, 야외, 차량, 자동차이(가) 표시된 사진&#10;&#10;자동 생성된 설명">
            <a:extLst>
              <a:ext uri="{FF2B5EF4-FFF2-40B4-BE49-F238E27FC236}">
                <a16:creationId xmlns:a16="http://schemas.microsoft.com/office/drawing/2014/main" id="{E08A4F46-CFD7-7687-B0BE-8B5603850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077910"/>
            <a:ext cx="11125200" cy="5974430"/>
          </a:xfrm>
          <a:prstGeom prst="rect">
            <a:avLst/>
          </a:prstGeom>
        </p:spPr>
      </p:pic>
      <p:pic>
        <p:nvPicPr>
          <p:cNvPr id="14" name="그림 13" descr="구름, 하늘, 스크린샷, 텍스트이(가) 표시된 사진&#10;&#10;자동 생성된 설명">
            <a:extLst>
              <a:ext uri="{FF2B5EF4-FFF2-40B4-BE49-F238E27FC236}">
                <a16:creationId xmlns:a16="http://schemas.microsoft.com/office/drawing/2014/main" id="{34D2C219-62AE-5775-94BC-8995534974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1401373"/>
            <a:ext cx="6134100" cy="488632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4E706E9-E0A7-ACC5-07F9-4B7F93899309}"/>
              </a:ext>
            </a:extLst>
          </p:cNvPr>
          <p:cNvCxnSpPr>
            <a:cxnSpLocks/>
          </p:cNvCxnSpPr>
          <p:nvPr/>
        </p:nvCxnSpPr>
        <p:spPr>
          <a:xfrm flipV="1">
            <a:off x="5791200" y="1401373"/>
            <a:ext cx="3200400" cy="538865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FEE853E-0DD8-153C-94C2-A91A3025385E}"/>
              </a:ext>
            </a:extLst>
          </p:cNvPr>
          <p:cNvCxnSpPr>
            <a:cxnSpLocks/>
          </p:cNvCxnSpPr>
          <p:nvPr/>
        </p:nvCxnSpPr>
        <p:spPr>
          <a:xfrm flipV="1">
            <a:off x="5791200" y="6303142"/>
            <a:ext cx="9334500" cy="47144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Object 8">
            <a:extLst>
              <a:ext uri="{FF2B5EF4-FFF2-40B4-BE49-F238E27FC236}">
                <a16:creationId xmlns:a16="http://schemas.microsoft.com/office/drawing/2014/main" id="{30B13C6F-5247-1E9F-BEFB-753EFC5ECF9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33400" y="712494"/>
            <a:ext cx="8305800" cy="512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2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76500"/>
            <a:ext cx="9454411" cy="639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2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10" name="그림 9" descr="하늘, 구름, 스크린샷, 도로이(가) 표시된 사진&#10;&#10;자동 생성된 설명">
            <a:extLst>
              <a:ext uri="{FF2B5EF4-FFF2-40B4-BE49-F238E27FC236}">
                <a16:creationId xmlns:a16="http://schemas.microsoft.com/office/drawing/2014/main" id="{2A14A759-83A9-E033-EC81-AA7DEAF4E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37" y="3009900"/>
            <a:ext cx="14795526" cy="5943600"/>
          </a:xfrm>
          <a:prstGeom prst="rect">
            <a:avLst/>
          </a:prstGeom>
        </p:spPr>
      </p:pic>
      <p:pic>
        <p:nvPicPr>
          <p:cNvPr id="13" name="Object 10">
            <a:extLst>
              <a:ext uri="{FF2B5EF4-FFF2-40B4-BE49-F238E27FC236}">
                <a16:creationId xmlns:a16="http://schemas.microsoft.com/office/drawing/2014/main" id="{5D38930D-6816-464C-9810-60004551441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505200" y="-190500"/>
            <a:ext cx="13768576" cy="66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4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7" name="그림 6" descr="스크린샷, 텍스트, 라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3902C91-486A-1A6B-BD73-CFED1E293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781300"/>
            <a:ext cx="10077872" cy="6096000"/>
          </a:xfrm>
          <a:prstGeom prst="rect">
            <a:avLst/>
          </a:prstGeom>
        </p:spPr>
      </p:pic>
      <p:pic>
        <p:nvPicPr>
          <p:cNvPr id="8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28600" y="266700"/>
            <a:ext cx="14001243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DA8439E-D2C9-457F-E8C8-CABA35F95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506" y="3695700"/>
            <a:ext cx="14178988" cy="4572000"/>
          </a:xfrm>
          <a:prstGeom prst="rect">
            <a:avLst/>
          </a:prstGeom>
        </p:spPr>
      </p:pic>
      <p:pic>
        <p:nvPicPr>
          <p:cNvPr id="4" name="Object 12">
            <a:extLst>
              <a:ext uri="{FF2B5EF4-FFF2-40B4-BE49-F238E27FC236}">
                <a16:creationId xmlns:a16="http://schemas.microsoft.com/office/drawing/2014/main" id="{6C8816B4-7117-3188-C399-CAB7AFC1144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14400" y="0"/>
            <a:ext cx="22154242" cy="66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9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4" name="Object 11">
            <a:extLst>
              <a:ext uri="{FF2B5EF4-FFF2-40B4-BE49-F238E27FC236}">
                <a16:creationId xmlns:a16="http://schemas.microsoft.com/office/drawing/2014/main" id="{521BF5B2-0AB0-F75E-A12C-B70531A046E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676400" y="-15444"/>
            <a:ext cx="13268728" cy="66556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467100"/>
            <a:ext cx="10363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0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7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819400" y="190500"/>
            <a:ext cx="12192000" cy="54500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2705100"/>
            <a:ext cx="7924800" cy="69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3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4471" y="2639223"/>
            <a:ext cx="14844889" cy="792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2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7200" y="6007288"/>
            <a:ext cx="16797017" cy="55626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19986" y="7912398"/>
            <a:ext cx="2342857" cy="1447619"/>
            <a:chOff x="14119986" y="7912398"/>
            <a:chExt cx="2342857" cy="14476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319986" y="8217160"/>
              <a:ext cx="1142857" cy="1142857"/>
              <a:chOff x="15319986" y="8217160"/>
              <a:chExt cx="1142857" cy="114285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319986" y="8217160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119986" y="7912398"/>
            <a:ext cx="2342857" cy="1447619"/>
            <a:chOff x="14119986" y="7912398"/>
            <a:chExt cx="2342857" cy="14476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319986" y="8217160"/>
              <a:ext cx="1142857" cy="1142857"/>
              <a:chOff x="15319986" y="8217160"/>
              <a:chExt cx="1142857" cy="114285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319986" y="8217160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</p:grpSp>
      <p:grpSp>
        <p:nvGrpSpPr>
          <p:cNvPr id="20" name="그룹 1004"/>
          <p:cNvGrpSpPr/>
          <p:nvPr/>
        </p:nvGrpSpPr>
        <p:grpSpPr>
          <a:xfrm>
            <a:off x="5943600" y="800100"/>
            <a:ext cx="5400000" cy="5539667"/>
            <a:chOff x="944281" y="1276608"/>
            <a:chExt cx="3467549" cy="3498676"/>
          </a:xfrm>
        </p:grpSpPr>
        <p:pic>
          <p:nvPicPr>
            <p:cNvPr id="21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4281" y="1276608"/>
              <a:ext cx="3467549" cy="3498676"/>
            </a:xfrm>
            <a:prstGeom prst="round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5238" y="2954114"/>
            <a:ext cx="9066481" cy="6049043"/>
            <a:chOff x="1295238" y="2954114"/>
            <a:chExt cx="9066481" cy="60490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238" y="2954114"/>
              <a:ext cx="9066481" cy="60490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43181" y="2683695"/>
            <a:ext cx="1564853" cy="950901"/>
            <a:chOff x="15343181" y="2683695"/>
            <a:chExt cx="1564853" cy="9509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5343181" y="2683695"/>
              <a:ext cx="1564853" cy="9509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88764" y="4041466"/>
            <a:ext cx="5533021" cy="78460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58811" y="2130886"/>
            <a:ext cx="4354620" cy="24602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7529" y="3159145"/>
            <a:ext cx="10239375" cy="1219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8217" y="5260666"/>
            <a:ext cx="10397998" cy="1641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7408" y="3311570"/>
            <a:ext cx="17778129" cy="668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52050" y="2279642"/>
            <a:ext cx="1470233" cy="1470233"/>
            <a:chOff x="13951698" y="1641813"/>
            <a:chExt cx="1470233" cy="14702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51698" y="1641813"/>
              <a:ext cx="1470233" cy="1470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000" y="2768924"/>
            <a:ext cx="3377616" cy="1111423"/>
            <a:chOff x="10741058" y="2075070"/>
            <a:chExt cx="3377616" cy="1111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1058" y="2075070"/>
              <a:ext cx="3377616" cy="11114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98170" y="3068323"/>
            <a:ext cx="6508758" cy="6508758"/>
            <a:chOff x="5390228" y="2374469"/>
            <a:chExt cx="6508758" cy="65087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0228" y="2374469"/>
              <a:ext cx="6508758" cy="65087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0000" y="3661692"/>
            <a:ext cx="11347825" cy="772535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16751" y="3844969"/>
            <a:ext cx="4068214" cy="12625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74525" y="2464990"/>
            <a:ext cx="2126295" cy="12848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6618" y="6261868"/>
            <a:ext cx="4131414" cy="12625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006024" y="4839989"/>
            <a:ext cx="1950864" cy="166114"/>
            <a:chOff x="3643757" y="4436459"/>
            <a:chExt cx="1950864" cy="1661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43757" y="4436459"/>
              <a:ext cx="1950864" cy="1661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86733" y="3523391"/>
            <a:ext cx="2940398" cy="2799311"/>
            <a:chOff x="1678791" y="2829537"/>
            <a:chExt cx="2940398" cy="27993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8791" y="2829537"/>
              <a:ext cx="2940398" cy="27993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91370" y="4080579"/>
            <a:ext cx="2744411" cy="2058668"/>
          </a:xfrm>
          <a:prstGeom prst="rect">
            <a:avLst/>
          </a:prstGeom>
        </p:spPr>
      </p:pic>
      <p:pic>
        <p:nvPicPr>
          <p:cNvPr id="23" name="Object 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14031" y="937925"/>
            <a:ext cx="11736827" cy="2316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9646" y="3311570"/>
            <a:ext cx="17123872" cy="668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2553" y="2958513"/>
            <a:ext cx="15666421" cy="65882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80256" y="1711734"/>
            <a:ext cx="11278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자체 설문조사 결과 </a:t>
            </a:r>
            <a: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(49</a:t>
            </a:r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명 참여</a:t>
            </a:r>
            <a: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1003"/>
          <p:cNvGrpSpPr/>
          <p:nvPr/>
        </p:nvGrpSpPr>
        <p:grpSpPr>
          <a:xfrm>
            <a:off x="-4572000" y="-3467100"/>
            <a:ext cx="5373253" cy="4597117"/>
            <a:chOff x="422756" y="1370114"/>
            <a:chExt cx="5373253" cy="4597117"/>
          </a:xfrm>
        </p:grpSpPr>
        <p:pic>
          <p:nvPicPr>
            <p:cNvPr id="11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756" y="1370114"/>
              <a:ext cx="5373253" cy="459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972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2.46914E-7 L -1.80556E-6 0.00015 C 0.01172 0.01049 0.0184 0.01559 0.02952 0.02963 C 0.03255 0.03349 0.03533 0.03781 0.03854 0.04105 C 0.04262 0.04552 0.04731 0.04799 0.0513 0.05247 C 0.05755 0.05957 0.06311 0.06821 0.06927 0.07546 C 0.07422 0.08102 0.07969 0.08549 0.08464 0.0912 C 0.09549 0.1037 0.10556 0.11836 0.11658 0.12994 L 0.14471 0.15941 C 0.15373 0.16914 0.16242 0.17994 0.1717 0.18904 C 0.17561 0.1929 0.1796 0.19599 0.18334 0.20046 C 0.19002 0.20895 0.19584 0.21944 0.20252 0.22778 C 0.20738 0.23395 0.21285 0.23827 0.21788 0.24383 C 0.22674 0.25355 0.24618 0.27824 0.25113 0.28704 C 0.28542 0.34784 0.23611 0.26096 0.26919 0.31667 C 0.27439 0.32562 0.27899 0.33565 0.28455 0.34414 C 0.28802 0.34938 0.29158 0.35448 0.29479 0.36003 C 0.3013 0.37114 0.30677 0.38457 0.31406 0.39429 C 0.32474 0.40849 0.31302 0.39228 0.32561 0.4125 C 0.3559 0.46142 0.31181 0.3892 0.34089 0.43302 C 0.34419 0.43781 0.34636 0.44506 0.34992 0.44892 C 0.35469 0.45401 0.35738 0.45633 0.36137 0.46265 C 0.37014 0.47577 0.36068 0.46389 0.36919 0.47392 C 0.36962 0.47623 0.36962 0.47901 0.37049 0.48086 C 0.37144 0.48302 0.37309 0.4838 0.37431 0.48534 C 0.37813 0.49059 0.38238 0.49522 0.38585 0.50139 C 0.3875 0.50432 0.38941 0.50725 0.39097 0.51049 C 0.39193 0.5125 0.39219 0.51574 0.39358 0.51728 C 0.39505 0.51898 0.39688 0.51883 0.3987 0.5196 C 0.40321 0.5358 0.39835 0.52315 0.40625 0.53318 C 0.40781 0.53518 0.40886 0.53796 0.41024 0.54012 C 0.41181 0.54259 0.41372 0.54444 0.41528 0.54691 C 0.41676 0.54907 0.41762 0.55201 0.41919 0.5537 C 0.42023 0.55509 0.42179 0.55494 0.42301 0.55602 C 0.42604 0.55864 0.43125 0.56698 0.43334 0.56975 C 0.43577 0.57299 0.43854 0.57562 0.44089 0.57886 C 0.44193 0.58009 0.44254 0.58225 0.44349 0.58333 C 0.44471 0.58457 0.4461 0.58472 0.4474 0.58565 C 0.44913 0.58704 0.45078 0.58858 0.45252 0.59028 C 0.45382 0.59151 0.45504 0.59306 0.45634 0.59475 C 0.45729 0.59614 0.45781 0.5983 0.45894 0.59938 C 0.45998 0.60062 0.46155 0.60062 0.46276 0.6017 C 0.46415 0.60278 0.46528 0.60478 0.46658 0.60617 C 0.46832 0.60787 0.47014 0.6088 0.4717 0.6108 C 0.47535 0.61497 0.47847 0.61991 0.48203 0.62438 C 0.4836 0.6267 0.48533 0.62917 0.48715 0.63133 C 0.48967 0.63426 0.49254 0.63642 0.49471 0.64043 C 0.49957 0.64892 0.49696 0.64614 0.50252 0.64954 C 0.5158 0.67315 0.49766 0.64182 0.51024 0.66096 C 0.51207 0.66373 0.51346 0.66713 0.51537 0.67006 C 0.51641 0.67176 0.51806 0.67268 0.51919 0.67454 C 0.52188 0.67886 0.52396 0.68441 0.52691 0.68827 C 0.52856 0.69059 0.5303 0.69259 0.53203 0.69506 C 0.53281 0.69645 0.5336 0.6983 0.53446 0.69969 C 0.53577 0.70139 0.53715 0.70231 0.53846 0.70417 C 0.54149 0.70926 0.54427 0.71481 0.5474 0.72022 L 0.55 0.72469 C 0.55078 0.72623 0.55139 0.72809 0.55252 0.72932 L 0.55625 0.7338 C 0.55738 0.7392 0.55729 0.74213 0.56016 0.74522 C 0.56137 0.74645 0.56268 0.74676 0.56406 0.74753 C 0.57188 0.76852 0.56189 0.74259 0.56919 0.75895 C 0.57005 0.76096 0.57057 0.76404 0.57179 0.76574 C 0.57283 0.76728 0.57422 0.76728 0.57561 0.76806 C 0.57604 0.77022 0.57604 0.77299 0.57682 0.77485 C 0.57787 0.77701 0.57943 0.77762 0.58073 0.77948 C 0.5816 0.78071 0.58229 0.78272 0.58334 0.78395 C 0.58577 0.78719 0.58872 0.7892 0.59089 0.79306 L 0.5974 0.80448 L 0.6 0.8091 " pathEditMode="relative" rAng="0" ptsTypes="AAAAAAAAAAAAAAAAAAAAAAAAAAAAAAAAAAAAAAAAAAAAAAAAAAAAAAAAAAAAAAAAAAAAAA">
                                      <p:cBhvr>
                                        <p:cTn id="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0" y="404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126</Words>
  <Application>Microsoft Office PowerPoint</Application>
  <PresentationFormat>사용자 지정</PresentationFormat>
  <Paragraphs>44</Paragraphs>
  <Slides>46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?? ??</vt:lpstr>
      <vt:lpstr>HY견고딕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47</cp:revision>
  <dcterms:created xsi:type="dcterms:W3CDTF">2023-09-13T10:19:53Z</dcterms:created>
  <dcterms:modified xsi:type="dcterms:W3CDTF">2023-09-14T00:48:47Z</dcterms:modified>
</cp:coreProperties>
</file>